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ter" panose="020B0604020202020204" charset="0"/>
      <p:regular r:id="rId1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6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4920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82547"/>
            <a:ext cx="746700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Uso histórico da criptografia</a:t>
            </a:r>
            <a:endParaRPr lang="en-US" sz="4650" dirty="0">
              <a:latin typeface="Aptos" panose="020B00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3669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criptografia tem sido utilizada ao longo da história para garantir a segurança da informação.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3479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965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Nome: Bruno Rodrigues Reis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58403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RA: 8222243147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135305-BFF2-828E-5D48-C6D8405DDB58}"/>
              </a:ext>
            </a:extLst>
          </p:cNvPr>
          <p:cNvSpPr/>
          <p:nvPr/>
        </p:nvSpPr>
        <p:spPr>
          <a:xfrm>
            <a:off x="12719407" y="7510408"/>
            <a:ext cx="1828800" cy="616449"/>
          </a:xfrm>
          <a:prstGeom prst="rect">
            <a:avLst/>
          </a:prstGeom>
          <a:solidFill>
            <a:srgbClr val="0C06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161" y="833795"/>
            <a:ext cx="12786003" cy="671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kern="0" spc="-85" dirty="0">
                <a:solidFill>
                  <a:srgbClr val="FF8AAF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Escítala Espartana: O Primeiro Método de Criptografia</a:t>
            </a:r>
            <a:endParaRPr lang="en-US" sz="4200" dirty="0"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16161" y="2016442"/>
            <a:ext cx="3990261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42" dirty="0">
                <a:solidFill>
                  <a:srgbClr val="FF8AAF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Um Bastão Cilíndrico de Segredos</a:t>
            </a:r>
            <a:endParaRPr lang="en-US" sz="2100" dirty="0">
              <a:latin typeface="Aptos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16161" y="2556748"/>
            <a:ext cx="6349484" cy="1309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Por volta de 500 a.C., os espartanos utilizavam a escítala, um bastão cilíndrico, para cifrar mensagens. Uma tira de couro era enrolada no bastão, e a mensagem era escrita ao longo da tira. Ao desenrolar, o texto se tornava ilegível.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16161" y="4050506"/>
            <a:ext cx="6349484" cy="1309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Apenas quem possuísse um bastão de diâmetro idêntico poderia decifrar a mensagem, enrolando a tira novamente. Este método simples, porém eficaz, garantia a confidencialidade das comunicações militares espartanas.</a:t>
            </a:r>
            <a:endParaRPr lang="en-US" sz="16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2375" y="2042041"/>
            <a:ext cx="6349484" cy="3629739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72375" y="5901928"/>
            <a:ext cx="6349484" cy="1309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escítala é um dos primeiros exemplos documentados de criptografia, demonstrando a importância da segurança da informação desde os tempos antigos. Sua simplicidade e eficácia a tornaram uma ferramenta valiosa para os espartanos.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2B2DBA-5093-EB2A-55C1-5DE30AF884B0}"/>
              </a:ext>
            </a:extLst>
          </p:cNvPr>
          <p:cNvSpPr/>
          <p:nvPr/>
        </p:nvSpPr>
        <p:spPr>
          <a:xfrm>
            <a:off x="12719407" y="7510408"/>
            <a:ext cx="1828800" cy="616449"/>
          </a:xfrm>
          <a:prstGeom prst="rect">
            <a:avLst/>
          </a:prstGeom>
          <a:solidFill>
            <a:srgbClr val="0C06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53082" y="557689"/>
            <a:ext cx="5324118" cy="665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4150" b="1" kern="0" spc="-84" dirty="0">
                <a:solidFill>
                  <a:srgbClr val="FF8AAF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Cifra de Jefferson</a:t>
            </a:r>
            <a:endParaRPr lang="en-US" sz="4150" dirty="0"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09851" y="1709976"/>
            <a:ext cx="4073128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5423" y="1755577"/>
            <a:ext cx="4073128" cy="124039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860994" y="1709976"/>
            <a:ext cx="4073128" cy="324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851" y="3452217"/>
            <a:ext cx="1014055" cy="150911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28111" y="3654981"/>
            <a:ext cx="2666167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kern="0" spc="-42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O Cilindro de Jefferson</a:t>
            </a:r>
            <a:endParaRPr lang="en-US" sz="2050" dirty="0">
              <a:latin typeface="Aptos" panose="020B00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2028111" y="4109442"/>
            <a:ext cx="11892439" cy="649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final do século XVIII, Thomas Jefferson inventou o Cilindro de Jefferson, um dispositivo mecânico composto por discos giratórios com letras gravadas. Ajustando os discos, uma mensagem codificada podia ser lida em uma linha do cilindro.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851" y="4961334"/>
            <a:ext cx="1014055" cy="150911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28111" y="5164098"/>
            <a:ext cx="2661999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kern="0" spc="-42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Adoção Militar</a:t>
            </a:r>
            <a:endParaRPr lang="en-US" sz="2050" dirty="0">
              <a:latin typeface="Aptos" panose="020B00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2028111" y="5618559"/>
            <a:ext cx="11892439" cy="649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método foi posteriormente adotado pelo exército dos EUA no início do século XX, demonstrando sua relevância e eficácia ao longo do tempo. O Cilindro de Jefferson é considerado um precursor dos sistemas de criptografia modernos.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709851" y="6698575"/>
            <a:ext cx="13210699" cy="973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Cifra de Jefferson representa um avanço significativo na história da criptografia, combinando princípios matemáticos e mecânicos para proteger informações. Sua adoção militar destaca sua importância estratégica e sua influência no desenvolvimento de técnicas de criptografia mais complexas.</a:t>
            </a:r>
            <a:endParaRPr lang="en-US" sz="15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D8F1953-406D-CADF-7844-E900FBB05C50}"/>
              </a:ext>
            </a:extLst>
          </p:cNvPr>
          <p:cNvSpPr/>
          <p:nvPr/>
        </p:nvSpPr>
        <p:spPr>
          <a:xfrm>
            <a:off x="12719407" y="7510408"/>
            <a:ext cx="1828800" cy="616449"/>
          </a:xfrm>
          <a:prstGeom prst="rect">
            <a:avLst/>
          </a:prstGeom>
          <a:solidFill>
            <a:srgbClr val="0C06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0611"/>
            <a:ext cx="10008989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AES:  Padrão da Criptografia Simétrica</a:t>
            </a:r>
            <a:endParaRPr lang="en-US" sz="4650" dirty="0">
              <a:latin typeface="Aptos" panose="020B000402020202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278499"/>
            <a:ext cx="4196358" cy="3526512"/>
          </a:xfrm>
          <a:prstGeom prst="roundRect">
            <a:avLst>
              <a:gd name="adj" fmla="val 270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4" name="Text 2"/>
          <p:cNvSpPr/>
          <p:nvPr/>
        </p:nvSpPr>
        <p:spPr>
          <a:xfrm>
            <a:off x="1028224" y="2512933"/>
            <a:ext cx="3727490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Advanced Encryption Standard</a:t>
            </a:r>
            <a:endParaRPr lang="en-US" sz="2300" dirty="0"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28224" y="3393162"/>
            <a:ext cx="372749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AES é um dos algoritmos de criptografia simétrica mais utilizados atualmente. Ele emprega chaves de 128, 192 ou 256 bits para proteger informações sigilosas em diversas aplicações.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2278499"/>
            <a:ext cx="4196358" cy="3526512"/>
          </a:xfrm>
          <a:prstGeom prst="roundRect">
            <a:avLst>
              <a:gd name="adj" fmla="val 270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5"/>
          <p:cNvSpPr/>
          <p:nvPr/>
        </p:nvSpPr>
        <p:spPr>
          <a:xfrm>
            <a:off x="5451396" y="25129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Aplicações Versáteis</a:t>
            </a:r>
            <a:endParaRPr lang="en-US" sz="2300" dirty="0">
              <a:latin typeface="Aptos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51396" y="3021092"/>
            <a:ext cx="372749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AES é amplamente empregado em comunicações seguras, armazenamento de dados e sistemas de autenticação, garantindo a confidencialidade e integridade das informações.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278499"/>
            <a:ext cx="4196358" cy="3526512"/>
          </a:xfrm>
          <a:prstGeom prst="roundRect">
            <a:avLst>
              <a:gd name="adj" fmla="val 2701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9874568" y="25129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Segurança Robusta</a:t>
            </a:r>
            <a:endParaRPr lang="en-US" sz="2300" dirty="0">
              <a:latin typeface="Aptos" panose="020B00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874568" y="30210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Sua robustez e eficiência o tornam um padrão de segurança confiável em diversos setores, desde o governamental até o empresarial.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060162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AES, ou Advanced Encryption Standard, é um algoritmo de criptografia simétrica que oferece um alto nível de segurança e eficiência. Sua capacidade de proteger informações em diversas aplicações o tornou um padrão amplamente adotado em todo o mundo.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C2B2F3-0C0C-A0C3-2203-8E1D3D682B66}"/>
              </a:ext>
            </a:extLst>
          </p:cNvPr>
          <p:cNvSpPr/>
          <p:nvPr/>
        </p:nvSpPr>
        <p:spPr>
          <a:xfrm>
            <a:off x="12719407" y="7510408"/>
            <a:ext cx="1828800" cy="616449"/>
          </a:xfrm>
          <a:prstGeom prst="rect">
            <a:avLst/>
          </a:prstGeom>
          <a:solidFill>
            <a:srgbClr val="0C06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5913" y="511731"/>
            <a:ext cx="9117211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kern="0" spc="-75" dirty="0">
                <a:solidFill>
                  <a:srgbClr val="FF8AAF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SEAL: Criptografia Otimizada para Software</a:t>
            </a:r>
            <a:endParaRPr lang="en-US" sz="3750" dirty="0"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2166699" y="3659981"/>
            <a:ext cx="2447330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Cifra de Fluxo Eficiente</a:t>
            </a:r>
            <a:endParaRPr lang="en-US" sz="1850" dirty="0">
              <a:latin typeface="Aptos" panose="020B00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408" y="1471255"/>
            <a:ext cx="4675465" cy="467546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567184" y="3357622"/>
            <a:ext cx="27182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kern="0" spc="-29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925407" y="2422922"/>
            <a:ext cx="2520910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Geração de Chave PRNG</a:t>
            </a:r>
            <a:endParaRPr lang="en-US" sz="1850" dirty="0">
              <a:latin typeface="Aptos" panose="020B0004020202020204" pitchFamily="3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7408" y="1471255"/>
            <a:ext cx="4675465" cy="467546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28826" y="2383572"/>
            <a:ext cx="27182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kern="0" spc="-29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9925407" y="4896922"/>
            <a:ext cx="2384703" cy="298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kern="0" spc="-38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Alto Desempenho</a:t>
            </a:r>
            <a:endParaRPr lang="en-US" sz="1850" dirty="0">
              <a:latin typeface="Aptos" panose="020B0004020202020204" pitchFamily="34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7408" y="1471255"/>
            <a:ext cx="4675465" cy="467546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41503" y="5175706"/>
            <a:ext cx="271820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b="1" kern="0" spc="-29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100" dirty="0"/>
          </a:p>
        </p:txBody>
      </p:sp>
      <p:sp>
        <p:nvSpPr>
          <p:cNvPr id="12" name="Text 7"/>
          <p:cNvSpPr/>
          <p:nvPr/>
        </p:nvSpPr>
        <p:spPr>
          <a:xfrm>
            <a:off x="635913" y="6351032"/>
            <a:ext cx="13358574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SEAL (Software-Optimized Encryption Algorithm) é um algoritmo de cifra de fluxo projetado para alta eficiência em software. Utilizando uma estrutura de geração de chave derivada de uma PRNG (Pseudo-Random Number Generator), o SEAL se destaca por sua velocidade e desempenho.</a:t>
            </a:r>
            <a:endParaRPr lang="en-US" sz="1400" dirty="0"/>
          </a:p>
        </p:txBody>
      </p:sp>
      <p:sp>
        <p:nvSpPr>
          <p:cNvPr id="13" name="Text 8"/>
          <p:cNvSpPr/>
          <p:nvPr/>
        </p:nvSpPr>
        <p:spPr>
          <a:xfrm>
            <a:off x="635913" y="7136606"/>
            <a:ext cx="13358574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kern="0" spc="-29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Sua otimização para software o torna particularmente adequado para aplicações que exigem alta velocidade de criptografia, sem comprometer a segurança. O SEAL representa uma abordagem inovadora para a criptografia, focada na eficiência e no desempenho em ambientes de software.</a:t>
            </a:r>
            <a:endParaRPr lang="en-US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3C2122-42AD-BA55-F7C2-3CBAA319CC86}"/>
              </a:ext>
            </a:extLst>
          </p:cNvPr>
          <p:cNvSpPr/>
          <p:nvPr/>
        </p:nvSpPr>
        <p:spPr>
          <a:xfrm>
            <a:off x="12719407" y="7510408"/>
            <a:ext cx="1828800" cy="616449"/>
          </a:xfrm>
          <a:prstGeom prst="rect">
            <a:avLst/>
          </a:prstGeom>
          <a:solidFill>
            <a:srgbClr val="0C06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9661"/>
            <a:ext cx="1039951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RSA: A Base da Criptografia Assimétrica</a:t>
            </a:r>
            <a:endParaRPr lang="en-US" sz="4650" dirty="0">
              <a:latin typeface="Aptos" panose="020B000402020202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1048941" y="2184083"/>
            <a:ext cx="30480" cy="3601998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Shape 2"/>
          <p:cNvSpPr/>
          <p:nvPr/>
        </p:nvSpPr>
        <p:spPr>
          <a:xfrm>
            <a:off x="1273612" y="2679144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3"/>
          <p:cNvSpPr/>
          <p:nvPr/>
        </p:nvSpPr>
        <p:spPr>
          <a:xfrm>
            <a:off x="793790" y="24392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347" y="2471142"/>
            <a:ext cx="357188" cy="44648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183011" y="241089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Fatorização de Primos</a:t>
            </a:r>
            <a:endParaRPr lang="en-US" sz="2300" dirty="0">
              <a:latin typeface="Aptos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183011" y="2919055"/>
            <a:ext cx="116535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RSA é um dos algoritmos de criptografia assimétrica mais utilizados no mundo. Ele se baseia na dificuldade de fatorizar números primos grandes para garantir a segurança das informações.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273612" y="459355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48367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7"/>
          <p:cNvSpPr/>
          <p:nvPr/>
        </p:nvSpPr>
        <p:spPr>
          <a:xfrm>
            <a:off x="793790" y="435363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347" y="4385548"/>
            <a:ext cx="357188" cy="44648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2183011" y="432530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Assinaturas Digitais</a:t>
            </a:r>
            <a:endParaRPr lang="en-US" sz="2300" dirty="0">
              <a:latin typeface="Aptos" panose="020B00040202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2183011" y="4833461"/>
            <a:ext cx="116535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RSA é amplamente empregado para assinaturas digitais e transmissão segura de dados, garantindo a autenticidade e confidencialidade das comunicações.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793790" y="6041231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algoritmo RSA revolucionou a criptografia ao introduzir o conceito de chaves assimétricas, permitindo a comunicação segura entre partes que nunca se encontraram antes. Sua base matemática complexa e sua ampla aplicabilidade o tornaram um pilar da segurança da informação moderna.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C27D3F0-E457-CEE6-F5C9-C88E0A667CC0}"/>
              </a:ext>
            </a:extLst>
          </p:cNvPr>
          <p:cNvSpPr/>
          <p:nvPr/>
        </p:nvSpPr>
        <p:spPr>
          <a:xfrm>
            <a:off x="12719407" y="7510408"/>
            <a:ext cx="1828800" cy="616449"/>
          </a:xfrm>
          <a:prstGeom prst="rect">
            <a:avLst/>
          </a:prstGeom>
          <a:solidFill>
            <a:srgbClr val="0C06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9379" y="590193"/>
            <a:ext cx="7645241" cy="1405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kern="0" spc="-89" dirty="0">
                <a:solidFill>
                  <a:srgbClr val="FF8AAF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ECC: Criptografia de Curva Elíptica para o Futuro</a:t>
            </a:r>
            <a:endParaRPr lang="en-US" sz="4400" dirty="0">
              <a:latin typeface="Aptos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49379" y="2557343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650" y="2587466"/>
            <a:ext cx="337185" cy="42148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45181" y="2557343"/>
            <a:ext cx="2810470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Eficiência Superior</a:t>
            </a:r>
            <a:endParaRPr lang="en-US" sz="2200" dirty="0">
              <a:latin typeface="Aptos" panose="020B00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445181" y="3037165"/>
            <a:ext cx="6949440" cy="1027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criptografia de curva elíptica (ECC) oferece um desempenho e segurança superiores em comparação com o RSA, utilizando chaves menores para o mesmo nível de segurança.</a:t>
            </a:r>
            <a:endParaRPr lang="en-US" sz="1650" dirty="0"/>
          </a:p>
        </p:txBody>
      </p:sp>
      <p:sp>
        <p:nvSpPr>
          <p:cNvPr id="8" name="Shape 4"/>
          <p:cNvSpPr/>
          <p:nvPr/>
        </p:nvSpPr>
        <p:spPr>
          <a:xfrm>
            <a:off x="749379" y="4520089"/>
            <a:ext cx="481727" cy="48172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650" y="4550212"/>
            <a:ext cx="337185" cy="42148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45181" y="4520089"/>
            <a:ext cx="2887147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44" dirty="0">
                <a:solidFill>
                  <a:srgbClr val="E0D6DE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Segurança Móvel e Web</a:t>
            </a:r>
            <a:endParaRPr lang="en-US" sz="2200" dirty="0">
              <a:latin typeface="Aptos" panose="020B00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445181" y="4999911"/>
            <a:ext cx="6949440" cy="1027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ECC é amplamente utilizada para segurança em dispositivos móveis, comunicações seguras na internet e blockchain, garantindo a proteção de dados em ambientes diversos.</a:t>
            </a:r>
            <a:endParaRPr lang="en-US" sz="1650" dirty="0"/>
          </a:p>
        </p:txBody>
      </p:sp>
      <p:sp>
        <p:nvSpPr>
          <p:cNvPr id="12" name="Text 7"/>
          <p:cNvSpPr/>
          <p:nvPr/>
        </p:nvSpPr>
        <p:spPr>
          <a:xfrm>
            <a:off x="749379" y="6268760"/>
            <a:ext cx="7645241" cy="13706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4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ECC representa uma evolução na criptografia assimétrica, oferecendo maior eficiência e segurança com chaves menores. Sua adoção crescente em dispositivos móveis e na internet demonstra sua relevância para o futuro da segurança da informação.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837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Aptos" panose="020B0004020202020204" pitchFamily="34" charset="0"/>
                <a:ea typeface="Petrona Bold" pitchFamily="34" charset="-122"/>
                <a:cs typeface="Petrona Bold" pitchFamily="34" charset="-120"/>
              </a:rPr>
              <a:t>Conclusão: A Evolução Contínua da Criptografia</a:t>
            </a:r>
            <a:endParaRPr lang="en-US" sz="4650" dirty="0">
              <a:latin typeface="Aptos" panose="020B00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08705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criptografia percorreu um longo caminho desde a escítala espartana até os algoritmos modernos como AES, SEAL, RSA e ECC. Cada avanço representou um passo importante na busca por comunicações mais seguras e na proteção da informação. O futuro da criptografia promete ainda mais inovações, com o desenvolvimento de algoritmos quânticos e novas abordagens para a segurança da informação.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519618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Acompanhar essa evolução é fundamental para garantir a segurança de nossos dados e comunicações em um mundo cada vez mais digital. A criptografia não é apenas uma ferramenta técnica, mas um pilar essencial da nossa privacidade e segurança na era da informação.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877</Words>
  <Application>Microsoft Office PowerPoint</Application>
  <PresentationFormat>Custom</PresentationFormat>
  <Paragraphs>55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Inter</vt:lpstr>
      <vt:lpstr>Arial</vt:lpstr>
      <vt:lpstr>Petrona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Bruno Reis</cp:lastModifiedBy>
  <cp:revision>5</cp:revision>
  <dcterms:created xsi:type="dcterms:W3CDTF">2025-04-03T20:14:34Z</dcterms:created>
  <dcterms:modified xsi:type="dcterms:W3CDTF">2025-04-03T20:20:25Z</dcterms:modified>
</cp:coreProperties>
</file>